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6" r:id="rId4"/>
    <p:sldId id="267" r:id="rId5"/>
    <p:sldId id="272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01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10752F-0FEC-428D-A508-B96914EE3732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E2F3F20-2E2F-4F7B-A4E0-D24BEBFBB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921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89BE-FC8C-4584-A2EE-E58E135BC85E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7D34A-7B9F-47E9-97AF-77E1D3F5D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E5ADF-5CEC-4754-8369-751DABA931E1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E4D6D-77FF-40F1-ADA5-4C64EDDF3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F3B8A-C5D0-48F6-B453-A743E1272493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4683-4916-41F2-BA32-AF03A27B6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E7F4C-C75B-455A-B6B6-E9F0DF9B6057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7C5C2-E91A-4472-8AFB-65560C123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E6A72-FFB5-4F84-BFED-33A54A6880F6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5E72E-7096-42D0-A9F1-892C92EEA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75ED-39FA-46CA-8A1E-E64CE6375B28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420DD-B032-452D-AF41-5BC684E3F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491B9-6DF5-4F5A-9E3C-84CF9A8AD5A2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5AD5C-310E-4A2F-AE6D-A811238C1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BC5D0-D208-46C8-9B35-42ED6B2CF046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3558B-BD19-43C4-83B0-3413E3953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D2EF-3F37-46FC-915A-4289F39645A5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2DC49-A54C-440E-AB32-235024A8C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DA7B-F3CB-4CB1-A177-2110F759366D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8B603-2874-462C-9C8A-E2D3E0874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DC1A-E3B0-4270-BC59-F5B31260098A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5FCD6-0968-4A9E-8243-8094BEED5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D512AB-F5C0-4875-BEBB-0EB1D60E2BE9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775691-105B-4646-92D6-9D6EF1032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295400"/>
            <a:ext cx="6324600" cy="56938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+mn-lt"/>
                <a:cs typeface="+mn-cs"/>
              </a:rPr>
              <a:t>AZERBAIJAN HIGHLIGHTS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More than 9.5 million population (98% Muslims)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Secular state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Got independence after collapse of the Soviet Union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Some limited Islamic banking products offered by banks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A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bsolute absence of Islamic Microfinance despite of matured conventional microfinance sector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Islamic Finance Law is under development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mir\Desktop\imagesCA9HPRG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95439" y="1676400"/>
            <a:ext cx="6176961" cy="402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791834"/>
            <a:ext cx="678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+mn-lt"/>
                <a:cs typeface="+mn-cs"/>
              </a:rPr>
              <a:t>COMPANY HIGHLIGHTS</a:t>
            </a:r>
            <a:endParaRPr lang="en-US" sz="28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1600200" y="2590800"/>
            <a:ext cx="7315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18 years of operations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More than 400 million USD disbursed since inception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46 branches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80 000 active clients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83 million USD of portfolio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720 staff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Regulated NBFI</a:t>
            </a:r>
          </a:p>
          <a:p>
            <a:pPr marL="285750" indent="-285750" algn="just">
              <a:buFont typeface="Arial" charset="0"/>
              <a:buChar char="•"/>
            </a:pPr>
            <a:endParaRPr lang="en-US" sz="28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828800"/>
            <a:ext cx="6781800" cy="38472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6"/>
                </a:solidFill>
                <a:latin typeface="+mn-lt"/>
              </a:rPr>
              <a:t>COMPANY </a:t>
            </a:r>
            <a:r>
              <a:rPr lang="en-US" sz="2800" b="1" dirty="0" smtClean="0">
                <a:solidFill>
                  <a:schemeClr val="accent6"/>
                </a:solidFill>
                <a:latin typeface="+mn-lt"/>
              </a:rPr>
              <a:t>HIGHLIGHTS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b="1" dirty="0" smtClean="0">
              <a:solidFill>
                <a:schemeClr val="tx2"/>
              </a:solidFill>
              <a:latin typeface="+mn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BBB+ Financial and BB+ Social Ratings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Certified on Client Protection by Smart Campaign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Certified on Pricing Transparency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MIX S.T.A.R. MFI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MIX Platinum Reporter, 5 “diamonds”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Best Microfinance Company by International Finance Magazine 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371600"/>
            <a:ext cx="6781800" cy="46474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6"/>
                </a:solidFill>
                <a:latin typeface="+mn-lt"/>
                <a:cs typeface="+mn-cs"/>
              </a:rPr>
              <a:t>Stakeholders of Conventional Microfinance providing added values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Microfinance Investment Vehicles (MIVs)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Funding resources, Financial intermediary services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  MIX Market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Access to quick and reliable reporting data/analysis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 CGAP, Smart Campaign, SPTF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+mn-lt"/>
                <a:cs typeface="+mn-cs"/>
              </a:rPr>
              <a:t>Financial Education, Awareness Raising, Resource Centers, Social Performance Tools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894344"/>
            <a:ext cx="67818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strongly believe, that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introduction of added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value tools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will better integrate synergy among Islamic Microfinance stakeholders and will leverage further boost of global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development of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Industry.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endParaRPr lang="en-US" sz="24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194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Mehriban Y</dc:creator>
  <cp:lastModifiedBy>www</cp:lastModifiedBy>
  <cp:revision>88</cp:revision>
  <dcterms:created xsi:type="dcterms:W3CDTF">2013-04-15T10:25:03Z</dcterms:created>
  <dcterms:modified xsi:type="dcterms:W3CDTF">2016-03-09T12:03:39Z</dcterms:modified>
</cp:coreProperties>
</file>